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B2337C-1C26-447C-ADE9-9751831C2099}" type="datetimeFigureOut">
              <a:rPr lang="en-US" smtClean="0"/>
              <a:t>12/20/2011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2B6774-D1BB-4C50-98EA-AEEF9D7481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017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B6774-D1BB-4C50-98EA-AEEF9D7481C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20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DCFA-752C-448B-92CD-9A1C666B30B3}" type="datetimeFigureOut">
              <a:rPr lang="en-US" smtClean="0"/>
              <a:t>12/20/2011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1258-8EAC-49EC-BADD-CD0F25E3D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20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DCFA-752C-448B-92CD-9A1C666B30B3}" type="datetimeFigureOut">
              <a:rPr lang="en-US" smtClean="0"/>
              <a:t>12/20/2011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1258-8EAC-49EC-BADD-CD0F25E3D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991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DCFA-752C-448B-92CD-9A1C666B30B3}" type="datetimeFigureOut">
              <a:rPr lang="en-US" smtClean="0"/>
              <a:t>12/20/2011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1258-8EAC-49EC-BADD-CD0F25E3D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853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DCFA-752C-448B-92CD-9A1C666B30B3}" type="datetimeFigureOut">
              <a:rPr lang="en-US" smtClean="0"/>
              <a:t>12/20/2011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1258-8EAC-49EC-BADD-CD0F25E3D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773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DCFA-752C-448B-92CD-9A1C666B30B3}" type="datetimeFigureOut">
              <a:rPr lang="en-US" smtClean="0"/>
              <a:t>12/20/2011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1258-8EAC-49EC-BADD-CD0F25E3D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713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DCFA-752C-448B-92CD-9A1C666B30B3}" type="datetimeFigureOut">
              <a:rPr lang="en-US" smtClean="0"/>
              <a:t>12/20/2011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1258-8EAC-49EC-BADD-CD0F25E3D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69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DCFA-752C-448B-92CD-9A1C666B30B3}" type="datetimeFigureOut">
              <a:rPr lang="en-US" smtClean="0"/>
              <a:t>12/20/2011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1258-8EAC-49EC-BADD-CD0F25E3D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685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DCFA-752C-448B-92CD-9A1C666B30B3}" type="datetimeFigureOut">
              <a:rPr lang="en-US" smtClean="0"/>
              <a:t>12/20/2011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1258-8EAC-49EC-BADD-CD0F25E3D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552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DCFA-752C-448B-92CD-9A1C666B30B3}" type="datetimeFigureOut">
              <a:rPr lang="en-US" smtClean="0"/>
              <a:t>12/20/2011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1258-8EAC-49EC-BADD-CD0F25E3D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219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DCFA-752C-448B-92CD-9A1C666B30B3}" type="datetimeFigureOut">
              <a:rPr lang="en-US" smtClean="0"/>
              <a:t>12/20/2011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1258-8EAC-49EC-BADD-CD0F25E3D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201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DCFA-752C-448B-92CD-9A1C666B30B3}" type="datetimeFigureOut">
              <a:rPr lang="en-US" smtClean="0"/>
              <a:t>12/20/2011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1258-8EAC-49EC-BADD-CD0F25E3D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544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FF">
            <a:alpha val="6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6CDCFA-752C-448B-92CD-9A1C666B30B3}" type="datetimeFigureOut">
              <a:rPr lang="en-US" smtClean="0"/>
              <a:t>12/20/2011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7D1258-8EAC-49EC-BADD-CD0F25E3D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683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470025"/>
          </a:xfrm>
        </p:spPr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7-4 –  Diversity of Cell Life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exchangedownloads.smarttech.com/public/content/77/77d65784-a3b8-4d0c-b26c-e109999bf3bb/previews/medium/000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133600"/>
            <a:ext cx="5829299" cy="4371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070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152400"/>
            <a:ext cx="8229600" cy="6355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DO NOW:</a:t>
            </a:r>
          </a:p>
          <a:p>
            <a:pPr algn="ctr"/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From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Simple to More Complex</a:t>
            </a:r>
          </a:p>
          <a:p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Many multicellular organisms have structures called organs that have a 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specific </a:t>
            </a:r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function and work with other organs. Working together, these organs carry out the life processes of the entire organism. </a:t>
            </a:r>
          </a:p>
          <a:p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Some </a:t>
            </a:r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activities cannot be performed by only one person, but need a team of people. What type of activity requires a team of people to work together in order to complete a task? </a:t>
            </a:r>
          </a:p>
          <a:p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What </a:t>
            </a:r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do you think are some characteristics of a successful team?</a:t>
            </a:r>
          </a:p>
          <a:p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How </a:t>
            </a:r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is a multicellular organism similar to a successful team?</a:t>
            </a:r>
          </a:p>
        </p:txBody>
      </p:sp>
    </p:spTree>
    <p:extLst>
      <p:ext uri="{BB962C8B-B14F-4D97-AF65-F5344CB8AC3E}">
        <p14:creationId xmlns:p14="http://schemas.microsoft.com/office/powerpoint/2010/main" val="271202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98513" y="304800"/>
            <a:ext cx="8229600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Unicellular Organisms – SIMPLE</a:t>
            </a:r>
          </a:p>
          <a:p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Blip>
                <a:blip r:embed="rId2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Single-celled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organisms that perform all basic functions of life.</a:t>
            </a:r>
          </a:p>
          <a:p>
            <a:pPr marL="457200" indent="-457200">
              <a:buBlip>
                <a:blip r:embed="rId2"/>
              </a:buBlip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Blip>
                <a:blip r:embed="rId2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All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prokaryotic cells are unicellular</a:t>
            </a:r>
          </a:p>
          <a:p>
            <a:pPr marL="457200" indent="-457200">
              <a:buBlip>
                <a:blip r:embed="rId2"/>
              </a:buBlip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Blip>
                <a:blip r:embed="rId2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Examples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: yeast, bacteria, paramecium, algae</a:t>
            </a:r>
          </a:p>
          <a:p>
            <a:pPr marL="457200" indent="-457200">
              <a:buBlip>
                <a:blip r:embed="rId2"/>
              </a:buBlip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Blip>
                <a:blip r:embed="rId2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Were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first cells to exhibit all characteristics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life and all cells evolved from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unicellular organism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buBlip>
                <a:blip r:embed="rId2"/>
              </a:buBlip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Blip>
                <a:blip r:embed="rId2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Fig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 7-21 pg.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190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17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5422" y="381000"/>
            <a:ext cx="82296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Levels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of Organization</a:t>
            </a: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Blip>
                <a:blip r:embed="rId2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Multi-cellular organisms must have levels of organization to perform all functions necessary for life.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Blip>
                <a:blip r:embed="rId2"/>
              </a:buBlip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Blip>
                <a:blip r:embed="rId2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Cells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– basic units – in multicellular organisms 	they perform special functions.</a:t>
            </a:r>
          </a:p>
          <a:p>
            <a:pPr marL="457200" indent="-457200">
              <a:buBlip>
                <a:blip r:embed="rId2"/>
              </a:buBlip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Blip>
                <a:blip r:embed="rId2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Tissues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– group of cells that work together to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perform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 specific function</a:t>
            </a:r>
          </a:p>
          <a:p>
            <a:pPr marL="457200" indent="-457200">
              <a:buBlip>
                <a:blip r:embed="rId2"/>
              </a:buBlip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	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Blip>
                <a:blip r:embed="rId2"/>
              </a:buBlip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Examples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– Muscle Tissue, Brain tissue, 		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etc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0869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6636" y="228600"/>
            <a:ext cx="84582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Levels of Organization Cont’d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Organs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– group of tissues that work together to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perform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 specific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function.</a:t>
            </a:r>
          </a:p>
          <a:p>
            <a:pPr marL="342900" indent="-342900">
              <a:buBlip>
                <a:blip r:embed="rId3"/>
              </a:buBlip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Blip>
                <a:blip r:embed="rId3"/>
              </a:buBlip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Ex. Heart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– made up of cardiac muscle.</a:t>
            </a:r>
          </a:p>
          <a:p>
            <a:pPr marL="342900" indent="-342900">
              <a:buBlip>
                <a:blip r:embed="rId3"/>
              </a:buBlip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Stomach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– made up of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smooth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muscle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Blip>
                <a:blip r:embed="rId3"/>
              </a:buBlip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Organ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systems – group of organs that work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together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to perform a specific function.</a:t>
            </a:r>
          </a:p>
          <a:p>
            <a:pPr marL="342900" indent="-342900">
              <a:buBlip>
                <a:blip r:embed="rId3"/>
              </a:buBlip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Blip>
                <a:blip r:embed="rId3"/>
              </a:buBlip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Ex. Digestive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system includes – mouth, teeth, 			esophagus, stomach, small and large intestine, 		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liver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gallbladder, pancreas, etc.</a:t>
            </a:r>
          </a:p>
          <a:p>
            <a:pPr marL="342900" indent="-342900">
              <a:buBlip>
                <a:blip r:embed="rId3"/>
              </a:buBlip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11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major organ systems in the human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body.  See Fig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7-23, pg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193</a:t>
            </a:r>
          </a:p>
        </p:txBody>
      </p:sp>
    </p:spTree>
    <p:extLst>
      <p:ext uri="{BB962C8B-B14F-4D97-AF65-F5344CB8AC3E}">
        <p14:creationId xmlns:p14="http://schemas.microsoft.com/office/powerpoint/2010/main" val="119423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</TotalTime>
  <Words>111</Words>
  <Application>Microsoft Office PowerPoint</Application>
  <PresentationFormat>On-screen Show (4:3)</PresentationFormat>
  <Paragraphs>45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7-4 –  Diversity of Cell Life</vt:lpstr>
      <vt:lpstr>PowerPoint Presentation</vt:lpstr>
      <vt:lpstr>PowerPoint Presentation</vt:lpstr>
      <vt:lpstr>PowerPoint Presentation</vt:lpstr>
      <vt:lpstr>PowerPoint Presentation</vt:lpstr>
    </vt:vector>
  </TitlesOfParts>
  <Company>Southern Regional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7-4 –  Diversity of Cell Life</dc:title>
  <dc:creator>scollins</dc:creator>
  <cp:lastModifiedBy>Sally Collins</cp:lastModifiedBy>
  <cp:revision>8</cp:revision>
  <dcterms:created xsi:type="dcterms:W3CDTF">2011-12-12T15:28:31Z</dcterms:created>
  <dcterms:modified xsi:type="dcterms:W3CDTF">2011-12-20T13:28:14Z</dcterms:modified>
</cp:coreProperties>
</file>